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210 다락방" charset="1" panose="02020603020101020101"/>
      <p:regular r:id="rId26"/>
    </p:embeddedFont>
    <p:embeddedFont>
      <p:font typeface="210 국민체조" charset="1" panose="02020603020101020101"/>
      <p:regular r:id="rId27"/>
    </p:embeddedFont>
    <p:embeddedFont>
      <p:font typeface="윤고딕" charset="1" panose="020B0503000000000000"/>
      <p:regular r:id="rId28"/>
    </p:embeddedFont>
    <p:embeddedFont>
      <p:font typeface="윤고딕 Bold" charset="1" panose="020B0803000000000000"/>
      <p:regular r:id="rId29"/>
    </p:embeddedFont>
    <p:embeddedFont>
      <p:font typeface="Baekmuk Batang" charset="1" panose="02030600000101010101"/>
      <p:regular r:id="rId30"/>
    </p:embeddedFont>
    <p:embeddedFont>
      <p:font typeface="Beautifully Delicious Script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fndLCP0E.mp4" Type="http://schemas.openxmlformats.org/officeDocument/2006/relationships/video"/><Relationship Id="rId4" Target="../media/VAGfndLCP0E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90772" y="3382908"/>
            <a:ext cx="11706457" cy="152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8"/>
              </a:lnSpc>
            </a:pPr>
            <a:r>
              <a:rPr lang="en-US" sz="10268" spc="-102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POS기 시스템 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20382"/>
            <a:ext cx="29759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2025.2.21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71324" y="8710857"/>
            <a:ext cx="1487976" cy="54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김지욱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901261" y="6016601"/>
            <a:ext cx="13382721" cy="2114528"/>
          </a:xfrm>
          <a:custGeom>
            <a:avLst/>
            <a:gdLst/>
            <a:ahLst/>
            <a:cxnLst/>
            <a:rect r="r" b="b" t="t" l="l"/>
            <a:pathLst>
              <a:path h="2114528" w="13382721">
                <a:moveTo>
                  <a:pt x="0" y="0"/>
                </a:moveTo>
                <a:lnTo>
                  <a:pt x="13382721" y="0"/>
                </a:lnTo>
                <a:lnTo>
                  <a:pt x="13382721" y="2114528"/>
                </a:lnTo>
                <a:lnTo>
                  <a:pt x="0" y="211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9" t="-321524" r="-179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4578634"/>
            <a:ext cx="4651273" cy="2737606"/>
          </a:xfrm>
          <a:custGeom>
            <a:avLst/>
            <a:gdLst/>
            <a:ahLst/>
            <a:cxnLst/>
            <a:rect r="r" b="b" t="t" l="l"/>
            <a:pathLst>
              <a:path h="2737606" w="4651273">
                <a:moveTo>
                  <a:pt x="0" y="0"/>
                </a:moveTo>
                <a:lnTo>
                  <a:pt x="4651273" y="0"/>
                </a:lnTo>
                <a:lnTo>
                  <a:pt x="4651273" y="2737606"/>
                </a:lnTo>
                <a:lnTo>
                  <a:pt x="0" y="273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815173"/>
            <a:ext cx="3658618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입력 제품 입고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4651273" y="1738973"/>
            <a:ext cx="0" cy="6613478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127042" y="2106530"/>
            <a:ext cx="5690437" cy="3058378"/>
          </a:xfrm>
          <a:custGeom>
            <a:avLst/>
            <a:gdLst/>
            <a:ahLst/>
            <a:cxnLst/>
            <a:rect r="r" b="b" t="t" l="l"/>
            <a:pathLst>
              <a:path h="3058378" w="5690437">
                <a:moveTo>
                  <a:pt x="0" y="0"/>
                </a:moveTo>
                <a:lnTo>
                  <a:pt x="5690437" y="0"/>
                </a:lnTo>
                <a:lnTo>
                  <a:pt x="5690437" y="3058378"/>
                </a:lnTo>
                <a:lnTo>
                  <a:pt x="0" y="3058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97" t="-121142" r="-141030" b="-7029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01261" y="1738973"/>
            <a:ext cx="4987531" cy="3687078"/>
          </a:xfrm>
          <a:custGeom>
            <a:avLst/>
            <a:gdLst/>
            <a:ahLst/>
            <a:cxnLst/>
            <a:rect r="r" b="b" t="t" l="l"/>
            <a:pathLst>
              <a:path h="3687078" w="4987531">
                <a:moveTo>
                  <a:pt x="0" y="0"/>
                </a:moveTo>
                <a:lnTo>
                  <a:pt x="4987531" y="0"/>
                </a:lnTo>
                <a:lnTo>
                  <a:pt x="4987531" y="3687078"/>
                </a:lnTo>
                <a:lnTo>
                  <a:pt x="0" y="368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3668" b="-14174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01248" y="1029848"/>
            <a:ext cx="11063472" cy="7856668"/>
          </a:xfrm>
          <a:custGeom>
            <a:avLst/>
            <a:gdLst/>
            <a:ahLst/>
            <a:cxnLst/>
            <a:rect r="r" b="b" t="t" l="l"/>
            <a:pathLst>
              <a:path h="7856668" w="11063472">
                <a:moveTo>
                  <a:pt x="0" y="0"/>
                </a:moveTo>
                <a:lnTo>
                  <a:pt x="11063471" y="0"/>
                </a:lnTo>
                <a:lnTo>
                  <a:pt x="11063471" y="7856668"/>
                </a:lnTo>
                <a:lnTo>
                  <a:pt x="0" y="7856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확인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00753" y="1029848"/>
            <a:ext cx="12002009" cy="7628937"/>
          </a:xfrm>
          <a:custGeom>
            <a:avLst/>
            <a:gdLst/>
            <a:ahLst/>
            <a:cxnLst/>
            <a:rect r="r" b="b" t="t" l="l"/>
            <a:pathLst>
              <a:path h="7628937" w="12002009">
                <a:moveTo>
                  <a:pt x="0" y="0"/>
                </a:moveTo>
                <a:lnTo>
                  <a:pt x="12002009" y="0"/>
                </a:lnTo>
                <a:lnTo>
                  <a:pt x="12002009" y="7628937"/>
                </a:lnTo>
                <a:lnTo>
                  <a:pt x="0" y="7628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검색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521174" y="2177577"/>
            <a:ext cx="13944172" cy="1624099"/>
          </a:xfrm>
          <a:custGeom>
            <a:avLst/>
            <a:gdLst/>
            <a:ahLst/>
            <a:cxnLst/>
            <a:rect r="r" b="b" t="t" l="l"/>
            <a:pathLst>
              <a:path h="1624099" w="13944172">
                <a:moveTo>
                  <a:pt x="0" y="0"/>
                </a:moveTo>
                <a:lnTo>
                  <a:pt x="13944172" y="0"/>
                </a:lnTo>
                <a:lnTo>
                  <a:pt x="13944172" y="1624099"/>
                </a:lnTo>
                <a:lnTo>
                  <a:pt x="0" y="1624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0" t="-165363" r="-2223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21174" y="4053689"/>
            <a:ext cx="12350367" cy="5140840"/>
          </a:xfrm>
          <a:custGeom>
            <a:avLst/>
            <a:gdLst/>
            <a:ahLst/>
            <a:cxnLst/>
            <a:rect r="r" b="b" t="t" l="l"/>
            <a:pathLst>
              <a:path h="5140840" w="12350367">
                <a:moveTo>
                  <a:pt x="0" y="0"/>
                </a:moveTo>
                <a:lnTo>
                  <a:pt x="12350367" y="0"/>
                </a:lnTo>
                <a:lnTo>
                  <a:pt x="12350367" y="5140841"/>
                </a:lnTo>
                <a:lnTo>
                  <a:pt x="0" y="514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계산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0088" y="3508426"/>
            <a:ext cx="8254213" cy="3270149"/>
          </a:xfrm>
          <a:custGeom>
            <a:avLst/>
            <a:gdLst/>
            <a:ahLst/>
            <a:cxnLst/>
            <a:rect r="r" b="b" t="t" l="l"/>
            <a:pathLst>
              <a:path h="3270149" w="8254213">
                <a:moveTo>
                  <a:pt x="0" y="0"/>
                </a:moveTo>
                <a:lnTo>
                  <a:pt x="8254213" y="0"/>
                </a:lnTo>
                <a:lnTo>
                  <a:pt x="8254213" y="3270148"/>
                </a:lnTo>
                <a:lnTo>
                  <a:pt x="0" y="327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2" t="0" r="-13417" b="-23667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계산 방법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789406" y="828675"/>
            <a:ext cx="9368844" cy="7773079"/>
          </a:xfrm>
          <a:custGeom>
            <a:avLst/>
            <a:gdLst/>
            <a:ahLst/>
            <a:cxnLst/>
            <a:rect r="r" b="b" t="t" l="l"/>
            <a:pathLst>
              <a:path h="7773079" w="9368844">
                <a:moveTo>
                  <a:pt x="0" y="0"/>
                </a:moveTo>
                <a:lnTo>
                  <a:pt x="9368845" y="0"/>
                </a:lnTo>
                <a:lnTo>
                  <a:pt x="9368845" y="7773079"/>
                </a:lnTo>
                <a:lnTo>
                  <a:pt x="0" y="777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746" r="-58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2-6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575451" y="3542021"/>
            <a:ext cx="13137097" cy="2775212"/>
          </a:xfrm>
          <a:custGeom>
            <a:avLst/>
            <a:gdLst/>
            <a:ahLst/>
            <a:cxnLst/>
            <a:rect r="r" b="b" t="t" l="l"/>
            <a:pathLst>
              <a:path h="2775212" w="13137097">
                <a:moveTo>
                  <a:pt x="0" y="0"/>
                </a:moveTo>
                <a:lnTo>
                  <a:pt x="13137098" y="0"/>
                </a:lnTo>
                <a:lnTo>
                  <a:pt x="13137098" y="2775212"/>
                </a:lnTo>
                <a:lnTo>
                  <a:pt x="0" y="2775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6105" y="944123"/>
            <a:ext cx="238411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종료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75665" y="-200025"/>
            <a:ext cx="1412335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54503"/>
            <a:ext cx="6869633" cy="101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8289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380983" y="1009650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87478" y="1009650"/>
            <a:ext cx="14630400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290868" y="944123"/>
            <a:ext cx="3137198" cy="162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결과</a:t>
            </a:r>
          </a:p>
          <a:p>
            <a:pPr algn="r">
              <a:lnSpc>
                <a:spcPts val="658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40417" y="4130580"/>
            <a:ext cx="7407166" cy="101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문제점 및 추후 계획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4117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90868" y="8842656"/>
            <a:ext cx="18869735" cy="120011"/>
            <a:chOff x="0" y="0"/>
            <a:chExt cx="4969807" cy="31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54503"/>
            <a:ext cx="6869633" cy="100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질의 응답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4117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90868" y="8842656"/>
            <a:ext cx="18869735" cy="120011"/>
            <a:chOff x="0" y="0"/>
            <a:chExt cx="4969807" cy="31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-126220">
            <a:off x="6866326" y="2078447"/>
            <a:ext cx="4544160" cy="269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50"/>
              </a:lnSpc>
              <a:spcBef>
                <a:spcPct val="0"/>
              </a:spcBef>
            </a:pPr>
            <a:r>
              <a:rPr lang="en-US" sz="1575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389826" y="1846225"/>
            <a:ext cx="5390174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7"/>
              </a:lnSpc>
              <a:spcBef>
                <a:spcPct val="0"/>
              </a:spcBef>
            </a:pPr>
            <a:r>
              <a:rPr lang="en-US" sz="3969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01539" y="1605623"/>
            <a:ext cx="1121567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 strike="noStrike" u="none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70776" y="3451047"/>
            <a:ext cx="5390174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7"/>
              </a:lnSpc>
              <a:spcBef>
                <a:spcPct val="0"/>
              </a:spcBef>
            </a:pPr>
            <a:r>
              <a:rPr lang="en-US" sz="3969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코드 설명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82489" y="3149168"/>
            <a:ext cx="1121567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</a:t>
            </a:r>
            <a:r>
              <a:rPr lang="en-US" sz="6399" strike="noStrike" u="none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501539" y="4824933"/>
            <a:ext cx="6278461" cy="970915"/>
            <a:chOff x="0" y="0"/>
            <a:chExt cx="8371281" cy="129455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84383" y="250105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결과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3</a:t>
              </a: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82489" y="6367348"/>
            <a:ext cx="6278461" cy="970915"/>
            <a:chOff x="0" y="0"/>
            <a:chExt cx="8371281" cy="129455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184383" y="250105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문제점 및 추후 계획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4</a:t>
              </a:r>
              <a:r>
                <a:rPr lang="en-US" sz="6399" strike="noStrike" u="none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23950" y="934598"/>
            <a:ext cx="2186274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목 차</a:t>
            </a:r>
          </a:p>
        </p:txBody>
      </p:sp>
      <p:sp>
        <p:nvSpPr>
          <p:cNvPr name="AutoShape 16" id="16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1501539" y="7909763"/>
            <a:ext cx="6278461" cy="970915"/>
            <a:chOff x="0" y="0"/>
            <a:chExt cx="8371281" cy="129455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184383" y="165100"/>
              <a:ext cx="7186898" cy="88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7"/>
                </a:lnSpc>
                <a:spcBef>
                  <a:spcPct val="0"/>
                </a:spcBef>
              </a:pPr>
              <a:r>
                <a:rPr lang="en-US" sz="3969" spc="-182">
                  <a:solidFill>
                    <a:srgbClr val="191919"/>
                  </a:solidFill>
                  <a:latin typeface="윤고딕"/>
                  <a:ea typeface="윤고딕"/>
                  <a:cs typeface="윤고딕"/>
                  <a:sym typeface="윤고딕"/>
                </a:rPr>
                <a:t>Q&amp;A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133350"/>
              <a:ext cx="1495422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191919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5.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94003">
            <a:off x="5886222" y="3086286"/>
            <a:ext cx="6461515" cy="273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19"/>
              </a:lnSpc>
              <a:spcBef>
                <a:spcPct val="0"/>
              </a:spcBef>
            </a:pPr>
            <a:r>
              <a:rPr lang="en-US" sz="1594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94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프로젝트 소개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942975"/>
            <a:ext cx="3766777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소개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4060893"/>
            <a:ext cx="16462267" cy="208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POS 시스템 개발 프로젝트로 로그인, 제품 메뉴 구성, 제품 검색,입고,입력 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기능 구현,계산 기능 구현, 종료 시 분 당 급여 계산 등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 POS기에 있을 만한 기능 구현 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59654"/>
            <a:ext cx="16462267" cy="67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개발 언어 : 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709183" y="4654503"/>
            <a:ext cx="6869633" cy="101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코드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183519" y="2032005"/>
            <a:ext cx="14287581" cy="7801078"/>
          </a:xfrm>
          <a:custGeom>
            <a:avLst/>
            <a:gdLst/>
            <a:ahLst/>
            <a:cxnLst/>
            <a:rect r="r" b="b" t="t" l="l"/>
            <a:pathLst>
              <a:path h="7801078" w="14287581">
                <a:moveTo>
                  <a:pt x="0" y="0"/>
                </a:moveTo>
                <a:lnTo>
                  <a:pt x="14287581" y="0"/>
                </a:lnTo>
                <a:lnTo>
                  <a:pt x="14287581" y="7801078"/>
                </a:lnTo>
                <a:lnTo>
                  <a:pt x="0" y="780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21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흐름도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1753" y="2634548"/>
            <a:ext cx="150501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 strike="noStrike" u="none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3950" y="6373780"/>
            <a:ext cx="150501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77047" y="1919948"/>
            <a:ext cx="7321931" cy="7232386"/>
          </a:xfrm>
          <a:custGeom>
            <a:avLst/>
            <a:gdLst/>
            <a:ahLst/>
            <a:cxnLst/>
            <a:rect r="r" b="b" t="t" l="l"/>
            <a:pathLst>
              <a:path h="7232386" w="7321931">
                <a:moveTo>
                  <a:pt x="0" y="0"/>
                </a:moveTo>
                <a:lnTo>
                  <a:pt x="7321931" y="0"/>
                </a:lnTo>
                <a:lnTo>
                  <a:pt x="7321931" y="7232387"/>
                </a:lnTo>
                <a:lnTo>
                  <a:pt x="0" y="723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91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18856" y="1996151"/>
            <a:ext cx="9655890" cy="7079982"/>
          </a:xfrm>
          <a:custGeom>
            <a:avLst/>
            <a:gdLst/>
            <a:ahLst/>
            <a:cxnLst/>
            <a:rect r="r" b="b" t="t" l="l"/>
            <a:pathLst>
              <a:path h="7079982" w="9655890">
                <a:moveTo>
                  <a:pt x="0" y="0"/>
                </a:moveTo>
                <a:lnTo>
                  <a:pt x="9655890" y="0"/>
                </a:lnTo>
                <a:lnTo>
                  <a:pt x="9655890" y="7079982"/>
                </a:lnTo>
                <a:lnTo>
                  <a:pt x="0" y="7079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49112" y="1089136"/>
            <a:ext cx="2064915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헤더 및 함수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3726" y="1089136"/>
            <a:ext cx="3638326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전역변수 및 메인 함수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2558044"/>
            <a:ext cx="3611744" cy="2585456"/>
          </a:xfrm>
          <a:custGeom>
            <a:avLst/>
            <a:gdLst/>
            <a:ahLst/>
            <a:cxnLst/>
            <a:rect r="r" b="b" t="t" l="l"/>
            <a:pathLst>
              <a:path h="2585456" w="3611744">
                <a:moveTo>
                  <a:pt x="0" y="0"/>
                </a:moveTo>
                <a:lnTo>
                  <a:pt x="3611744" y="0"/>
                </a:lnTo>
                <a:lnTo>
                  <a:pt x="3611744" y="2585456"/>
                </a:lnTo>
                <a:lnTo>
                  <a:pt x="0" y="2585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11744" y="1913955"/>
            <a:ext cx="8106258" cy="4797581"/>
          </a:xfrm>
          <a:custGeom>
            <a:avLst/>
            <a:gdLst/>
            <a:ahLst/>
            <a:cxnLst/>
            <a:rect r="r" b="b" t="t" l="l"/>
            <a:pathLst>
              <a:path h="4797581" w="8106258">
                <a:moveTo>
                  <a:pt x="0" y="0"/>
                </a:moveTo>
                <a:lnTo>
                  <a:pt x="8106257" y="0"/>
                </a:lnTo>
                <a:lnTo>
                  <a:pt x="8106257" y="4797581"/>
                </a:lnTo>
                <a:lnTo>
                  <a:pt x="0" y="4797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3285914" y="2189321"/>
            <a:ext cx="0" cy="6261577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86566" y="7671455"/>
            <a:ext cx="4930191" cy="1827187"/>
          </a:xfrm>
          <a:custGeom>
            <a:avLst/>
            <a:gdLst/>
            <a:ahLst/>
            <a:cxnLst/>
            <a:rect r="r" b="b" t="t" l="l"/>
            <a:pathLst>
              <a:path h="1827187" w="4930191">
                <a:moveTo>
                  <a:pt x="0" y="0"/>
                </a:moveTo>
                <a:lnTo>
                  <a:pt x="4930191" y="0"/>
                </a:lnTo>
                <a:lnTo>
                  <a:pt x="4930191" y="1827187"/>
                </a:lnTo>
                <a:lnTo>
                  <a:pt x="0" y="1827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7" t="-158680" r="-93563" b="-11539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74160" y="1913955"/>
            <a:ext cx="5963533" cy="5757499"/>
          </a:xfrm>
          <a:custGeom>
            <a:avLst/>
            <a:gdLst/>
            <a:ahLst/>
            <a:cxnLst/>
            <a:rect r="r" b="b" t="t" l="l"/>
            <a:pathLst>
              <a:path h="5757499" w="5963533">
                <a:moveTo>
                  <a:pt x="0" y="0"/>
                </a:moveTo>
                <a:lnTo>
                  <a:pt x="5963533" y="0"/>
                </a:lnTo>
                <a:lnTo>
                  <a:pt x="5963533" y="5757500"/>
                </a:lnTo>
                <a:lnTo>
                  <a:pt x="0" y="575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23950" y="944123"/>
            <a:ext cx="2152439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1번 코드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-200025"/>
            <a:ext cx="1505013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 strike="noStrike" u="none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73945" y="1076154"/>
            <a:ext cx="10218271" cy="2479433"/>
          </a:xfrm>
          <a:custGeom>
            <a:avLst/>
            <a:gdLst/>
            <a:ahLst/>
            <a:cxnLst/>
            <a:rect r="r" b="b" t="t" l="l"/>
            <a:pathLst>
              <a:path h="2479433" w="10218271">
                <a:moveTo>
                  <a:pt x="0" y="0"/>
                </a:moveTo>
                <a:lnTo>
                  <a:pt x="10218271" y="0"/>
                </a:lnTo>
                <a:lnTo>
                  <a:pt x="10218271" y="2479434"/>
                </a:lnTo>
                <a:lnTo>
                  <a:pt x="0" y="2479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06" t="-31139" r="-25861" b="-2454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11388" y="6394234"/>
            <a:ext cx="5016090" cy="2039251"/>
          </a:xfrm>
          <a:custGeom>
            <a:avLst/>
            <a:gdLst/>
            <a:ahLst/>
            <a:cxnLst/>
            <a:rect r="r" b="b" t="t" l="l"/>
            <a:pathLst>
              <a:path h="2039251" w="5016090">
                <a:moveTo>
                  <a:pt x="0" y="0"/>
                </a:moveTo>
                <a:lnTo>
                  <a:pt x="5016090" y="0"/>
                </a:lnTo>
                <a:lnTo>
                  <a:pt x="5016090" y="2039252"/>
                </a:lnTo>
                <a:lnTo>
                  <a:pt x="0" y="2039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06" t="-95146" r="-98280" b="-1177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2번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5744" y="-200025"/>
            <a:ext cx="2932256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2-1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395" y="1815173"/>
            <a:ext cx="296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1919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제품 메뉴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508242" y="3736563"/>
            <a:ext cx="4575512" cy="1975221"/>
          </a:xfrm>
          <a:custGeom>
            <a:avLst/>
            <a:gdLst/>
            <a:ahLst/>
            <a:cxnLst/>
            <a:rect r="r" b="b" t="t" l="l"/>
            <a:pathLst>
              <a:path h="1975221" w="4575512">
                <a:moveTo>
                  <a:pt x="0" y="0"/>
                </a:moveTo>
                <a:lnTo>
                  <a:pt x="4575512" y="0"/>
                </a:lnTo>
                <a:lnTo>
                  <a:pt x="4575512" y="1975221"/>
                </a:lnTo>
                <a:lnTo>
                  <a:pt x="0" y="197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70" t="-277730" r="-179636" b="-9415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29309" y="3736563"/>
            <a:ext cx="4840036" cy="2205461"/>
          </a:xfrm>
          <a:custGeom>
            <a:avLst/>
            <a:gdLst/>
            <a:ahLst/>
            <a:cxnLst/>
            <a:rect r="r" b="b" t="t" l="l"/>
            <a:pathLst>
              <a:path h="2205461" w="4840036">
                <a:moveTo>
                  <a:pt x="0" y="0"/>
                </a:moveTo>
                <a:lnTo>
                  <a:pt x="4840036" y="0"/>
                </a:lnTo>
                <a:lnTo>
                  <a:pt x="4840036" y="2205461"/>
                </a:lnTo>
                <a:lnTo>
                  <a:pt x="0" y="220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09" t="-184766" r="-196549" b="-19470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33876" y="3869583"/>
            <a:ext cx="3579752" cy="1709180"/>
          </a:xfrm>
          <a:custGeom>
            <a:avLst/>
            <a:gdLst/>
            <a:ahLst/>
            <a:cxnLst/>
            <a:rect r="r" b="b" t="t" l="l"/>
            <a:pathLst>
              <a:path h="1709180" w="3579752">
                <a:moveTo>
                  <a:pt x="0" y="0"/>
                </a:moveTo>
                <a:lnTo>
                  <a:pt x="3579753" y="0"/>
                </a:lnTo>
                <a:lnTo>
                  <a:pt x="3579753" y="1709180"/>
                </a:lnTo>
                <a:lnTo>
                  <a:pt x="0" y="170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20" t="-407705" r="-235264" b="-596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29309" y="6384434"/>
            <a:ext cx="4353977" cy="2049052"/>
          </a:xfrm>
          <a:custGeom>
            <a:avLst/>
            <a:gdLst/>
            <a:ahLst/>
            <a:cxnLst/>
            <a:rect r="r" b="b" t="t" l="l"/>
            <a:pathLst>
              <a:path h="2049052" w="4353977">
                <a:moveTo>
                  <a:pt x="0" y="0"/>
                </a:moveTo>
                <a:lnTo>
                  <a:pt x="4353977" y="0"/>
                </a:lnTo>
                <a:lnTo>
                  <a:pt x="4353977" y="2049052"/>
                </a:lnTo>
                <a:lnTo>
                  <a:pt x="0" y="2049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39" t="0" r="-133228" b="-11234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DAGfg6lIdsE</dc:identifier>
  <dcterms:modified xsi:type="dcterms:W3CDTF">2011-08-01T06:04:30Z</dcterms:modified>
  <cp:revision>1</cp:revision>
  <dc:title>POS기 시스템</dc:title>
</cp:coreProperties>
</file>